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383" r:id="rId3"/>
    <p:sldId id="382" r:id="rId4"/>
    <p:sldId id="385" r:id="rId5"/>
    <p:sldId id="384"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393" r:id="rId21"/>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1"/>
    <p:restoredTop sz="94737"/>
  </p:normalViewPr>
  <p:slideViewPr>
    <p:cSldViewPr snapToGrid="0">
      <p:cViewPr varScale="1">
        <p:scale>
          <a:sx n="159" d="100"/>
          <a:sy n="159" d="100"/>
        </p:scale>
        <p:origin x="3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3</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41395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588798" y="1906564"/>
            <a:ext cx="5009119"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25809" y="2149865"/>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検出器アライメントの補正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185443" y="3103182"/>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611941" y="28915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113985" y="423496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2</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Tree>
    <p:extLst>
      <p:ext uri="{BB962C8B-B14F-4D97-AF65-F5344CB8AC3E}">
        <p14:creationId xmlns:p14="http://schemas.microsoft.com/office/powerpoint/2010/main" val="1507632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3</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54147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75035" y="392305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293621"/>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656</TotalTime>
  <Words>741</Words>
  <Application>Microsoft Macintosh PowerPoint</Application>
  <PresentationFormat>ワイド画面</PresentationFormat>
  <Paragraphs>273</Paragraphs>
  <Slides>20</Slides>
  <Notes>16</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20</vt:i4>
      </vt:variant>
    </vt:vector>
  </HeadingPairs>
  <TitlesOfParts>
    <vt:vector size="27"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PowerPoint プレゼンテーション</vt:lpstr>
      <vt:lpstr>   宇宙マイクロ波背景放射(CMB)</vt:lpstr>
      <vt:lpstr>   偏光Eモードと角度スケール</vt:lpstr>
      <vt:lpstr>   偏光Bモードと角度スケール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71</cp:revision>
  <dcterms:created xsi:type="dcterms:W3CDTF">2025-01-26T06:27:01Z</dcterms:created>
  <dcterms:modified xsi:type="dcterms:W3CDTF">2025-01-26T17:23:21Z</dcterms:modified>
</cp:coreProperties>
</file>